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5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C3D7-BD4E-4E31-AD55-CB4FEC91C0AF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AE10-FC86-43EF-B737-3EA040089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754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C3D7-BD4E-4E31-AD55-CB4FEC91C0AF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AE10-FC86-43EF-B737-3EA040089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736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C3D7-BD4E-4E31-AD55-CB4FEC91C0AF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AE10-FC86-43EF-B737-3EA040089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69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C3D7-BD4E-4E31-AD55-CB4FEC91C0AF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AE10-FC86-43EF-B737-3EA040089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751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C3D7-BD4E-4E31-AD55-CB4FEC91C0AF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AE10-FC86-43EF-B737-3EA040089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611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C3D7-BD4E-4E31-AD55-CB4FEC91C0AF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AE10-FC86-43EF-B737-3EA040089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19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C3D7-BD4E-4E31-AD55-CB4FEC91C0AF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AE10-FC86-43EF-B737-3EA040089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890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C3D7-BD4E-4E31-AD55-CB4FEC91C0AF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AE10-FC86-43EF-B737-3EA040089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498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C3D7-BD4E-4E31-AD55-CB4FEC91C0AF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AE10-FC86-43EF-B737-3EA040089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831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C3D7-BD4E-4E31-AD55-CB4FEC91C0AF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AE10-FC86-43EF-B737-3EA040089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156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C3D7-BD4E-4E31-AD55-CB4FEC91C0AF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AE10-FC86-43EF-B737-3EA040089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691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DC3D7-BD4E-4E31-AD55-CB4FEC91C0AF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DAE10-FC86-43EF-B737-3EA040089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988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7.emf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1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95" y="866692"/>
            <a:ext cx="4626668" cy="105752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25718" y="291017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113751"/>
              </p:ext>
            </p:extLst>
          </p:nvPr>
        </p:nvGraphicFramePr>
        <p:xfrm>
          <a:off x="842838" y="2910178"/>
          <a:ext cx="2059388" cy="2763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Visio" r:id="rId4" imgW="630079" imgH="1029653" progId="Visio.Drawing.11">
                  <p:embed/>
                </p:oleObj>
              </mc:Choice>
              <mc:Fallback>
                <p:oleObj name="Visio" r:id="rId4" imgW="630079" imgH="1029653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838" y="2910178"/>
                        <a:ext cx="2059388" cy="276372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833" y="2579519"/>
            <a:ext cx="4563924" cy="155779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0103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524785" y="1105230"/>
            <a:ext cx="1442301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147220"/>
              </p:ext>
            </p:extLst>
          </p:nvPr>
        </p:nvGraphicFramePr>
        <p:xfrm>
          <a:off x="524786" y="686916"/>
          <a:ext cx="4452731" cy="2704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Visio" r:id="rId3" imgW="3336857" imgH="2032329" progId="Visio.Drawing.11">
                  <p:embed/>
                </p:oleObj>
              </mc:Choice>
              <mc:Fallback>
                <p:oleObj name="Visio" r:id="rId3" imgW="3336857" imgH="203232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786" y="686916"/>
                        <a:ext cx="4452731" cy="27043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 flipV="1">
            <a:off x="6104278" y="1836749"/>
            <a:ext cx="17921199" cy="51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316285"/>
              </p:ext>
            </p:extLst>
          </p:nvPr>
        </p:nvGraphicFramePr>
        <p:xfrm>
          <a:off x="6444303" y="446306"/>
          <a:ext cx="4798841" cy="553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Visio" r:id="rId5" imgW="4220453" imgH="5482626" progId="Visio.Drawing.11">
                  <p:embed/>
                </p:oleObj>
              </mc:Choice>
              <mc:Fallback>
                <p:oleObj name="Visio" r:id="rId5" imgW="4220453" imgH="5482626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303" y="446306"/>
                        <a:ext cx="4798841" cy="5533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0697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13" y="228987"/>
            <a:ext cx="6473524" cy="228362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425652"/>
              </p:ext>
            </p:extLst>
          </p:nvPr>
        </p:nvGraphicFramePr>
        <p:xfrm>
          <a:off x="524953" y="2851113"/>
          <a:ext cx="3379138" cy="1355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Visio" r:id="rId4" imgW="1046534" imgH="418651" progId="Visio.Drawing.11">
                  <p:embed/>
                </p:oleObj>
              </mc:Choice>
              <mc:Fallback>
                <p:oleObj name="Visio" r:id="rId4" imgW="1046534" imgH="418651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953" y="2851113"/>
                        <a:ext cx="3379138" cy="13557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 flipV="1">
            <a:off x="6217920" y="3701901"/>
            <a:ext cx="1561378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455141"/>
              </p:ext>
            </p:extLst>
          </p:nvPr>
        </p:nvGraphicFramePr>
        <p:xfrm>
          <a:off x="2830665" y="4603805"/>
          <a:ext cx="5413877" cy="1891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Visio" r:id="rId6" imgW="4533834" imgH="1584862" progId="Visio.Drawing.11">
                  <p:embed/>
                </p:oleObj>
              </mc:Choice>
              <mc:Fallback>
                <p:oleObj name="Visio" r:id="rId6" imgW="4533834" imgH="1584862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0665" y="4603805"/>
                        <a:ext cx="5413877" cy="18916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 flipV="1">
            <a:off x="7377086" y="1690218"/>
            <a:ext cx="15524732" cy="5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641507"/>
              </p:ext>
            </p:extLst>
          </p:nvPr>
        </p:nvGraphicFramePr>
        <p:xfrm>
          <a:off x="7820471" y="1160889"/>
          <a:ext cx="3900987" cy="2902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Visio" r:id="rId8" imgW="3021249" imgH="2244216" progId="Visio.Drawing.11">
                  <p:embed/>
                </p:oleObj>
              </mc:Choice>
              <mc:Fallback>
                <p:oleObj name="Visio" r:id="rId8" imgW="3021249" imgH="2244216" progId="Visio.Drawing.11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0471" y="1160889"/>
                        <a:ext cx="3900987" cy="29022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4252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79226" y="636103"/>
            <a:ext cx="1395574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161155"/>
              </p:ext>
            </p:extLst>
          </p:nvPr>
        </p:nvGraphicFramePr>
        <p:xfrm>
          <a:off x="779227" y="636104"/>
          <a:ext cx="3173422" cy="2297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Visio" r:id="rId3" imgW="4320972" imgH="2059826" progId="Visio.Drawing.11">
                  <p:embed/>
                </p:oleObj>
              </mc:Choice>
              <mc:Fallback>
                <p:oleObj name="Visio" r:id="rId3" imgW="4320972" imgH="205982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227" y="636104"/>
                        <a:ext cx="3173422" cy="22979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5"/>
          <p:cNvSpPr>
            <a:spLocks noChangeArrowheads="1"/>
          </p:cNvSpPr>
          <p:nvPr/>
        </p:nvSpPr>
        <p:spPr bwMode="auto">
          <a:xfrm flipV="1">
            <a:off x="3731404" y="1653869"/>
            <a:ext cx="20446374" cy="57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459929"/>
              </p:ext>
            </p:extLst>
          </p:nvPr>
        </p:nvGraphicFramePr>
        <p:xfrm>
          <a:off x="5001636" y="198916"/>
          <a:ext cx="4667149" cy="5526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Visio" r:id="rId5" imgW="3505465" imgH="4366466" progId="Visio.Drawing.11">
                  <p:embed/>
                </p:oleObj>
              </mc:Choice>
              <mc:Fallback>
                <p:oleObj name="Visio" r:id="rId5" imgW="3505465" imgH="4366466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1636" y="198916"/>
                        <a:ext cx="4667149" cy="55260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190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1284148" y="795128"/>
            <a:ext cx="13804461" cy="5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6139387"/>
              </p:ext>
            </p:extLst>
          </p:nvPr>
        </p:nvGraphicFramePr>
        <p:xfrm>
          <a:off x="671552" y="341906"/>
          <a:ext cx="6528685" cy="2655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Visio" r:id="rId3" imgW="5896049" imgH="2276350" progId="Visio.Drawing.15">
                  <p:embed/>
                </p:oleObj>
              </mc:Choice>
              <mc:Fallback>
                <p:oleObj name="Visio" r:id="rId3" imgW="5896049" imgH="227635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52" y="341906"/>
                        <a:ext cx="6528685" cy="26557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232159" y="1317460"/>
            <a:ext cx="1741471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898808"/>
              </p:ext>
            </p:extLst>
          </p:nvPr>
        </p:nvGraphicFramePr>
        <p:xfrm>
          <a:off x="7812833" y="585939"/>
          <a:ext cx="3747639" cy="5862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Visio" r:id="rId5" imgW="2771753" imgH="4333784" progId="Visio.Drawing.15">
                  <p:embed/>
                </p:oleObj>
              </mc:Choice>
              <mc:Fallback>
                <p:oleObj name="Visio" r:id="rId5" imgW="2771753" imgH="4333784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833" y="585939"/>
                        <a:ext cx="3747639" cy="58625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355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715616" y="993912"/>
            <a:ext cx="1284733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463956"/>
              </p:ext>
            </p:extLst>
          </p:nvPr>
        </p:nvGraphicFramePr>
        <p:xfrm>
          <a:off x="715617" y="564543"/>
          <a:ext cx="5818822" cy="2250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Visio" r:id="rId3" imgW="6143584" imgH="2295515" progId="Visio.Drawing.15">
                  <p:embed/>
                </p:oleObj>
              </mc:Choice>
              <mc:Fallback>
                <p:oleObj name="Visio" r:id="rId3" imgW="6143584" imgH="229551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617" y="564543"/>
                        <a:ext cx="5818822" cy="22502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 flipV="1">
            <a:off x="7376163" y="2258168"/>
            <a:ext cx="19648551" cy="5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2734634"/>
              </p:ext>
            </p:extLst>
          </p:nvPr>
        </p:nvGraphicFramePr>
        <p:xfrm>
          <a:off x="7103045" y="517447"/>
          <a:ext cx="5022693" cy="5525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Visio" r:id="rId5" imgW="2743139" imgH="3019477" progId="Visio.Drawing.15">
                  <p:embed/>
                </p:oleObj>
              </mc:Choice>
              <mc:Fallback>
                <p:oleObj name="Visio" r:id="rId5" imgW="2743139" imgH="3019477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3045" y="517447"/>
                        <a:ext cx="5022693" cy="55255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5773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 flipV="1">
            <a:off x="935916" y="1399428"/>
            <a:ext cx="14334014" cy="5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988580"/>
              </p:ext>
            </p:extLst>
          </p:nvPr>
        </p:nvGraphicFramePr>
        <p:xfrm>
          <a:off x="631547" y="747423"/>
          <a:ext cx="5192143" cy="327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Visio" r:id="rId3" imgW="4101465" imgH="2589609" progId="Visio.Drawing.11">
                  <p:embed/>
                </p:oleObj>
              </mc:Choice>
              <mc:Fallback>
                <p:oleObj name="Visio" r:id="rId3" imgW="4101465" imgH="258960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547" y="747423"/>
                        <a:ext cx="5192143" cy="3275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387740" y="1693627"/>
            <a:ext cx="1475912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926759"/>
              </p:ext>
            </p:extLst>
          </p:nvPr>
        </p:nvGraphicFramePr>
        <p:xfrm>
          <a:off x="6869842" y="775251"/>
          <a:ext cx="4615222" cy="2536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Visio" r:id="rId5" imgW="5181600" imgH="3451654" progId="Visio.Drawing.11">
                  <p:embed/>
                </p:oleObj>
              </mc:Choice>
              <mc:Fallback>
                <p:oleObj name="Visio" r:id="rId5" imgW="5181600" imgH="3451654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9842" y="775251"/>
                        <a:ext cx="4615222" cy="25364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 flipV="1">
            <a:off x="4203765" y="4929806"/>
            <a:ext cx="13273455" cy="4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304307"/>
              </p:ext>
            </p:extLst>
          </p:nvPr>
        </p:nvGraphicFramePr>
        <p:xfrm>
          <a:off x="6770678" y="3854203"/>
          <a:ext cx="4714386" cy="2761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Visio" r:id="rId7" imgW="4974617" imgH="3086100" progId="Visio.Drawing.11">
                  <p:embed/>
                </p:oleObj>
              </mc:Choice>
              <mc:Fallback>
                <p:oleObj name="Visio" r:id="rId7" imgW="4974617" imgH="3086100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0678" y="3854203"/>
                        <a:ext cx="4714386" cy="27612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1206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309853" y="1455086"/>
            <a:ext cx="18611069" cy="5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715299"/>
              </p:ext>
            </p:extLst>
          </p:nvPr>
        </p:nvGraphicFramePr>
        <p:xfrm>
          <a:off x="233665" y="445274"/>
          <a:ext cx="5771419" cy="2369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Visio" r:id="rId3" imgW="4583430" imgH="1874758" progId="Visio.Drawing.11">
                  <p:embed/>
                </p:oleObj>
              </mc:Choice>
              <mc:Fallback>
                <p:oleObj name="Visio" r:id="rId3" imgW="4583430" imgH="1874758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665" y="445274"/>
                        <a:ext cx="5771419" cy="23694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 flipV="1">
            <a:off x="4741668" y="4158531"/>
            <a:ext cx="20954313" cy="56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836687"/>
              </p:ext>
            </p:extLst>
          </p:nvPr>
        </p:nvGraphicFramePr>
        <p:xfrm>
          <a:off x="4793963" y="2814763"/>
          <a:ext cx="6532679" cy="3188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Visio" r:id="rId5" imgW="3631406" imgH="1880473" progId="Visio.Drawing.11">
                  <p:embed/>
                </p:oleObj>
              </mc:Choice>
              <mc:Fallback>
                <p:oleObj name="Visio" r:id="rId5" imgW="3631406" imgH="1880473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3963" y="2814763"/>
                        <a:ext cx="6532679" cy="31884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8334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1121133" y="1296062"/>
            <a:ext cx="167055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694328"/>
              </p:ext>
            </p:extLst>
          </p:nvPr>
        </p:nvGraphicFramePr>
        <p:xfrm>
          <a:off x="1121133" y="351791"/>
          <a:ext cx="3363403" cy="2779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Visio" r:id="rId3" imgW="2237362" imgH="1932856" progId="Visio.Drawing.11">
                  <p:embed/>
                </p:oleObj>
              </mc:Choice>
              <mc:Fallback>
                <p:oleObj name="Visio" r:id="rId3" imgW="2237362" imgH="193285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1133" y="351791"/>
                        <a:ext cx="3363403" cy="27793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 flipV="1">
            <a:off x="6313336" y="2464904"/>
            <a:ext cx="1923157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78703"/>
              </p:ext>
            </p:extLst>
          </p:nvPr>
        </p:nvGraphicFramePr>
        <p:xfrm>
          <a:off x="6313336" y="1296063"/>
          <a:ext cx="4225775" cy="2913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Visio" r:id="rId5" imgW="2527840" imgH="1610983" progId="Visio.Drawing.11">
                  <p:embed/>
                </p:oleObj>
              </mc:Choice>
              <mc:Fallback>
                <p:oleObj name="Visio" r:id="rId5" imgW="2527840" imgH="1610983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3336" y="1296063"/>
                        <a:ext cx="4225775" cy="29135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 flipV="1">
            <a:off x="1033669" y="4508388"/>
            <a:ext cx="2083242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532378"/>
              </p:ext>
            </p:extLst>
          </p:nvPr>
        </p:nvGraphicFramePr>
        <p:xfrm>
          <a:off x="1033669" y="3206700"/>
          <a:ext cx="4166484" cy="3138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Visio" r:id="rId7" imgW="3700564" imgH="2781480" progId="Visio.Drawing.11">
                  <p:embed/>
                </p:oleObj>
              </mc:Choice>
              <mc:Fallback>
                <p:oleObj name="Visio" r:id="rId7" imgW="3700564" imgH="2781480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3669" y="3206700"/>
                        <a:ext cx="4166484" cy="31384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3869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578" y="632915"/>
            <a:ext cx="9087501" cy="289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 flipV="1">
            <a:off x="1501585" y="4476581"/>
            <a:ext cx="18572855" cy="51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255461"/>
              </p:ext>
            </p:extLst>
          </p:nvPr>
        </p:nvGraphicFramePr>
        <p:xfrm>
          <a:off x="2330526" y="3776107"/>
          <a:ext cx="6392056" cy="2783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Visio" r:id="rId4" imgW="3594911" imgH="1614218" progId="Visio.Drawing.11">
                  <p:embed/>
                </p:oleObj>
              </mc:Choice>
              <mc:Fallback>
                <p:oleObj name="Visio" r:id="rId4" imgW="3594911" imgH="1614218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0526" y="3776107"/>
                        <a:ext cx="6392056" cy="27837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6292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Microsoft Visio 2003-2010 Drawing</vt:lpstr>
      <vt:lpstr>Microsoft Visio Drawing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Nhuan Minh</dc:creator>
  <cp:lastModifiedBy>Nhuan Minh</cp:lastModifiedBy>
  <cp:revision>3</cp:revision>
  <dcterms:created xsi:type="dcterms:W3CDTF">2020-03-23T11:07:20Z</dcterms:created>
  <dcterms:modified xsi:type="dcterms:W3CDTF">2020-03-23T11:25:45Z</dcterms:modified>
</cp:coreProperties>
</file>